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9" d="100"/>
          <a:sy n="109" d="100"/>
        </p:scale>
        <p:origin x="70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0842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83675" y="3446998"/>
            <a:ext cx="8520600" cy="443700"/>
          </a:xfrm>
          <a:prstGeom prst="rect">
            <a:avLst/>
          </a:prstGeom>
          <a:noFill/>
          <a:ln/>
        </p:spPr>
      </p:sp>
      <p:sp>
        <p:nvSpPr>
          <p:cNvPr id="4" name="Shape 1"/>
          <p:cNvSpPr/>
          <p:nvPr/>
        </p:nvSpPr>
        <p:spPr>
          <a:xfrm>
            <a:off x="383675" y="3446998"/>
            <a:ext cx="8520600" cy="443700"/>
          </a:xfrm>
          <a:prstGeom prst="rect">
            <a:avLst/>
          </a:prstGeom>
          <a:noFill/>
          <a:ln/>
        </p:spPr>
      </p:sp>
      <p:sp>
        <p:nvSpPr>
          <p:cNvPr id="5" name="Text 2"/>
          <p:cNvSpPr/>
          <p:nvPr/>
        </p:nvSpPr>
        <p:spPr>
          <a:xfrm>
            <a:off x="383675" y="3446998"/>
            <a:ext cx="8520600" cy="443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1840"/>
              </a:lnSpc>
              <a:buNone/>
            </a:pPr>
            <a:r>
              <a:rPr lang="en-US" sz="1520" dirty="0">
                <a:solidFill>
                  <a:srgbClr val="202729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 Name : Tech Bridgers </a:t>
            </a:r>
            <a:endParaRPr lang="en-US" sz="1520" dirty="0"/>
          </a:p>
        </p:txBody>
      </p:sp>
      <p:sp>
        <p:nvSpPr>
          <p:cNvPr id="6" name="Shape 3"/>
          <p:cNvSpPr/>
          <p:nvPr/>
        </p:nvSpPr>
        <p:spPr>
          <a:xfrm>
            <a:off x="383680" y="4298160"/>
            <a:ext cx="8520600" cy="408600"/>
          </a:xfrm>
          <a:prstGeom prst="rect">
            <a:avLst/>
          </a:prstGeom>
          <a:noFill/>
          <a:ln/>
        </p:spPr>
      </p:sp>
      <p:sp>
        <p:nvSpPr>
          <p:cNvPr id="7" name="Shape 4"/>
          <p:cNvSpPr/>
          <p:nvPr/>
        </p:nvSpPr>
        <p:spPr>
          <a:xfrm>
            <a:off x="383680" y="4298160"/>
            <a:ext cx="8520600" cy="408600"/>
          </a:xfrm>
          <a:prstGeom prst="rect">
            <a:avLst/>
          </a:prstGeom>
          <a:noFill/>
          <a:ln/>
        </p:spPr>
      </p:sp>
      <p:sp>
        <p:nvSpPr>
          <p:cNvPr id="8" name="Text 5"/>
          <p:cNvSpPr/>
          <p:nvPr/>
        </p:nvSpPr>
        <p:spPr>
          <a:xfrm>
            <a:off x="383680" y="4298160"/>
            <a:ext cx="8520600" cy="40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1840"/>
              </a:lnSpc>
              <a:buNone/>
            </a:pPr>
            <a:r>
              <a:rPr lang="en-US" sz="1520" dirty="0">
                <a:solidFill>
                  <a:srgbClr val="202729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Problem Statement : Build an AI-powered solution that improves access to information, </a:t>
            </a:r>
            <a:endParaRPr lang="en-US" sz="1520" dirty="0"/>
          </a:p>
          <a:p>
            <a:pPr marL="0" indent="0" algn="l">
              <a:lnSpc>
                <a:spcPts val="1840"/>
              </a:lnSpc>
              <a:buNone/>
            </a:pPr>
            <a:r>
              <a:rPr lang="en-US" sz="1520" dirty="0">
                <a:solidFill>
                  <a:srgbClr val="202729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              resources, or opportunities for communities</a:t>
            </a:r>
            <a:endParaRPr lang="en-US" sz="1520" dirty="0"/>
          </a:p>
        </p:txBody>
      </p:sp>
      <p:sp>
        <p:nvSpPr>
          <p:cNvPr id="9" name="Shape 6"/>
          <p:cNvSpPr/>
          <p:nvPr/>
        </p:nvSpPr>
        <p:spPr>
          <a:xfrm>
            <a:off x="383663" y="3854458"/>
            <a:ext cx="8520600" cy="443700"/>
          </a:xfrm>
          <a:prstGeom prst="rect">
            <a:avLst/>
          </a:prstGeom>
          <a:noFill/>
          <a:ln/>
        </p:spPr>
      </p:sp>
      <p:sp>
        <p:nvSpPr>
          <p:cNvPr id="10" name="Shape 7"/>
          <p:cNvSpPr/>
          <p:nvPr/>
        </p:nvSpPr>
        <p:spPr>
          <a:xfrm>
            <a:off x="383663" y="3854458"/>
            <a:ext cx="8520600" cy="443700"/>
          </a:xfrm>
          <a:prstGeom prst="rect">
            <a:avLst/>
          </a:prstGeom>
          <a:noFill/>
          <a:ln/>
        </p:spPr>
      </p:sp>
      <p:sp>
        <p:nvSpPr>
          <p:cNvPr id="11" name="Text 8"/>
          <p:cNvSpPr/>
          <p:nvPr/>
        </p:nvSpPr>
        <p:spPr>
          <a:xfrm>
            <a:off x="383663" y="3854458"/>
            <a:ext cx="8520600" cy="443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1840"/>
              </a:lnSpc>
              <a:buNone/>
            </a:pPr>
            <a:r>
              <a:rPr lang="en-US" sz="1520" dirty="0">
                <a:solidFill>
                  <a:srgbClr val="202729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 Leader Name : Jenna Therese x</a:t>
            </a:r>
            <a:endParaRPr lang="en-US" sz="152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9538" y="766763"/>
            <a:ext cx="5095875" cy="357188"/>
          </a:xfrm>
          <a:prstGeom prst="rect">
            <a:avLst/>
          </a:prstGeom>
          <a:noFill/>
          <a:ln/>
        </p:spPr>
      </p:sp>
      <p:sp>
        <p:nvSpPr>
          <p:cNvPr id="4" name="Shape 1"/>
          <p:cNvSpPr/>
          <p:nvPr/>
        </p:nvSpPr>
        <p:spPr>
          <a:xfrm>
            <a:off x="109538" y="766763"/>
            <a:ext cx="7531800" cy="3669600"/>
          </a:xfrm>
          <a:prstGeom prst="rect">
            <a:avLst/>
          </a:prstGeom>
          <a:noFill/>
          <a:ln/>
        </p:spPr>
      </p:sp>
      <p:sp>
        <p:nvSpPr>
          <p:cNvPr id="5" name="Text 2"/>
          <p:cNvSpPr/>
          <p:nvPr/>
        </p:nvSpPr>
        <p:spPr>
          <a:xfrm>
            <a:off x="109538" y="766763"/>
            <a:ext cx="7641337" cy="3571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1955"/>
              </a:lnSpc>
              <a:buNone/>
            </a:pPr>
            <a:r>
              <a:rPr lang="en-US" sz="1615" b="1" dirty="0">
                <a:solidFill>
                  <a:srgbClr val="202729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as per the requirements for the hackathon:</a:t>
            </a:r>
            <a:endParaRPr lang="en-US" sz="161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0177" y="1607776"/>
            <a:ext cx="8510588" cy="292893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85738" y="895350"/>
            <a:ext cx="8562975" cy="1319213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771650" y="2857500"/>
            <a:ext cx="1724025" cy="64770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228725" y="3614738"/>
            <a:ext cx="1081088" cy="76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0" y="800100"/>
            <a:ext cx="2881313" cy="4157663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881313" y="1619250"/>
            <a:ext cx="3695700" cy="1262063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072188" y="3886200"/>
            <a:ext cx="3043238" cy="9429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" y="0"/>
            <a:ext cx="9143991" cy="51435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0013" y="833438"/>
            <a:ext cx="6772275" cy="1790700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886575" y="1190625"/>
            <a:ext cx="2066925" cy="68103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00025" y="481012"/>
            <a:ext cx="7531800" cy="3669600"/>
          </a:xfrm>
          <a:prstGeom prst="rect">
            <a:avLst/>
          </a:prstGeom>
          <a:noFill/>
          <a:ln/>
        </p:spPr>
      </p:sp>
      <p:sp>
        <p:nvSpPr>
          <p:cNvPr id="4" name="Shape 1"/>
          <p:cNvSpPr/>
          <p:nvPr/>
        </p:nvSpPr>
        <p:spPr>
          <a:xfrm>
            <a:off x="200025" y="481012"/>
            <a:ext cx="7531800" cy="3669600"/>
          </a:xfrm>
          <a:prstGeom prst="rect">
            <a:avLst/>
          </a:prstGeom>
          <a:noFill/>
          <a:ln/>
        </p:spPr>
      </p:sp>
      <p:sp>
        <p:nvSpPr>
          <p:cNvPr id="5" name="Text 2"/>
          <p:cNvSpPr/>
          <p:nvPr/>
        </p:nvSpPr>
        <p:spPr>
          <a:xfrm>
            <a:off x="200025" y="481012"/>
            <a:ext cx="7531800" cy="366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200025" y="657225"/>
            <a:ext cx="7531800" cy="335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1955"/>
              </a:lnSpc>
              <a:buNone/>
            </a:pPr>
            <a:r>
              <a:rPr lang="en-US" sz="1615" b="1" dirty="0">
                <a:solidFill>
                  <a:srgbClr val="202729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Wireframes/Mock diagrams of the proposed solution</a:t>
            </a:r>
            <a:endParaRPr lang="en-US" sz="161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11702" y="863550"/>
            <a:ext cx="7531800" cy="3669600"/>
          </a:xfrm>
          <a:prstGeom prst="rect">
            <a:avLst/>
          </a:prstGeom>
          <a:noFill/>
          <a:ln/>
        </p:spPr>
      </p:sp>
      <p:sp>
        <p:nvSpPr>
          <p:cNvPr id="4" name="Shape 1"/>
          <p:cNvSpPr/>
          <p:nvPr/>
        </p:nvSpPr>
        <p:spPr>
          <a:xfrm>
            <a:off x="311702" y="863550"/>
            <a:ext cx="7531800" cy="3669600"/>
          </a:xfrm>
          <a:prstGeom prst="rect">
            <a:avLst/>
          </a:prstGeom>
          <a:noFill/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00100" y="976312"/>
            <a:ext cx="7300913" cy="39862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b="2130"/>
          <a:stretch/>
        </p:blipFill>
        <p:spPr>
          <a:xfrm>
            <a:off x="0" y="109538"/>
            <a:ext cx="9144000" cy="503396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42875" y="609600"/>
            <a:ext cx="7531800" cy="3669600"/>
          </a:xfrm>
          <a:prstGeom prst="rect">
            <a:avLst/>
          </a:prstGeom>
          <a:noFill/>
          <a:ln/>
        </p:spPr>
      </p:sp>
      <p:sp>
        <p:nvSpPr>
          <p:cNvPr id="4" name="Shape 1"/>
          <p:cNvSpPr/>
          <p:nvPr/>
        </p:nvSpPr>
        <p:spPr>
          <a:xfrm>
            <a:off x="142875" y="609600"/>
            <a:ext cx="7531800" cy="3669600"/>
          </a:xfrm>
          <a:prstGeom prst="rect">
            <a:avLst/>
          </a:prstGeom>
          <a:noFill/>
          <a:ln/>
        </p:spPr>
      </p:sp>
      <p:sp>
        <p:nvSpPr>
          <p:cNvPr id="5" name="Text 2"/>
          <p:cNvSpPr/>
          <p:nvPr/>
        </p:nvSpPr>
        <p:spPr>
          <a:xfrm>
            <a:off x="142875" y="609600"/>
            <a:ext cx="7531800" cy="347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1955"/>
              </a:lnSpc>
              <a:buNone/>
            </a:pPr>
            <a:r>
              <a:rPr lang="en-US" sz="1615" b="1" dirty="0">
                <a:solidFill>
                  <a:srgbClr val="202729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Technologies to be used in the solution:</a:t>
            </a:r>
            <a:endParaRPr lang="en-US" sz="161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6688" y="914400"/>
            <a:ext cx="2924175" cy="314325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6688" y="1228725"/>
            <a:ext cx="4214813" cy="2686050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66688" y="4124325"/>
            <a:ext cx="8805863" cy="74771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19" cy="5143501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00025" y="504825"/>
            <a:ext cx="3228975" cy="1443038"/>
          </a:xfrm>
          <a:prstGeom prst="rect">
            <a:avLst/>
          </a:prstGeom>
          <a:noFill/>
          <a:ln/>
        </p:spPr>
      </p:sp>
      <p:sp>
        <p:nvSpPr>
          <p:cNvPr id="4" name="Shape 1"/>
          <p:cNvSpPr/>
          <p:nvPr/>
        </p:nvSpPr>
        <p:spPr>
          <a:xfrm>
            <a:off x="200025" y="504825"/>
            <a:ext cx="7531800" cy="3669600"/>
          </a:xfrm>
          <a:prstGeom prst="rect">
            <a:avLst/>
          </a:prstGeom>
          <a:noFill/>
          <a:ln/>
        </p:spPr>
      </p:sp>
      <p:sp>
        <p:nvSpPr>
          <p:cNvPr id="5" name="Text 2"/>
          <p:cNvSpPr/>
          <p:nvPr/>
        </p:nvSpPr>
        <p:spPr>
          <a:xfrm>
            <a:off x="84406" y="504825"/>
            <a:ext cx="7647419" cy="2970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1955"/>
              </a:lnSpc>
              <a:buNone/>
            </a:pPr>
            <a:r>
              <a:rPr lang="en-US" sz="1615" b="1" dirty="0">
                <a:solidFill>
                  <a:srgbClr val="202729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Estimated implementation cost :</a:t>
            </a:r>
            <a:endParaRPr lang="en-US" sz="161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296025" y="862013"/>
            <a:ext cx="2628900" cy="41243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72</Words>
  <Application>Microsoft Office PowerPoint</Application>
  <PresentationFormat>On-screen Show (16:9)</PresentationFormat>
  <Paragraphs>19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Alvin Sudhan</cp:lastModifiedBy>
  <cp:revision>2</cp:revision>
  <dcterms:created xsi:type="dcterms:W3CDTF">2026-02-11T16:56:38Z</dcterms:created>
  <dcterms:modified xsi:type="dcterms:W3CDTF">2026-02-11T17:02:08Z</dcterms:modified>
</cp:coreProperties>
</file>